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A6BE029-B3F7-408F-8D3E-8E61F06EF5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FA7A23D-B21E-4D0B-A711-D7113C29D0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BA6974B-539A-4408-80BC-4FEE18E8C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B942E-FA81-44CE-B716-2AF5E473BA56}" type="datetimeFigureOut">
              <a:rPr lang="pt-BR" smtClean="0"/>
              <a:t>11/04/2022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DE3AB44-15E2-442F-B65A-5745911A8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6784D41-D394-4B26-B276-91EF74CE2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658FF-A70A-4A60-B96C-99D84A44DF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52296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97F94D7-64E8-4ED3-A5CB-B61E694FD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E7A7C60-385D-4C9E-85F7-484D7D1D34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57F0C75-A291-47C2-8986-D45F97C34F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B942E-FA81-44CE-B716-2AF5E473BA56}" type="datetimeFigureOut">
              <a:rPr lang="pt-BR" smtClean="0"/>
              <a:t>11/04/2022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2D2B51B-940D-4220-B138-981AA3ED3D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C962510-0F67-48F9-B31B-AF167C494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658FF-A70A-4A60-B96C-99D84A44DF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49868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7F9D5CF-5810-432E-98E9-5D4D16FF70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DC83506E-B37C-4609-B7AB-636E4E4708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72D1CDF-B700-458D-B311-2BFF4A42E8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B942E-FA81-44CE-B716-2AF5E473BA56}" type="datetimeFigureOut">
              <a:rPr lang="pt-BR" smtClean="0"/>
              <a:t>11/04/2022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9B434C2-FFA8-4A93-83DA-4606F6AFA4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BEBF7FA-83F7-4B41-B4BC-BEBC23166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658FF-A70A-4A60-B96C-99D84A44DF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33281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7570100-D159-4FF8-9A33-FDF0E945F7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C3856B2-8A81-4535-A9A8-665BDF3DD3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05F418E-85E8-4612-8FD4-DAAD5BB5D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B942E-FA81-44CE-B716-2AF5E473BA56}" type="datetimeFigureOut">
              <a:rPr lang="pt-BR" smtClean="0"/>
              <a:t>11/04/2022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4195609-FFBD-40CD-ADF2-AFD2AF9805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1CC5F23-1D51-4BAE-B4FE-9E3EDD6FD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658FF-A70A-4A60-B96C-99D84A44DF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21520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31C0709-4861-4C6B-98E9-27B8449AD4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21F1FFC-37E1-4A05-965D-CD9B5B8FE3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2882C2B-9738-48EF-A429-72386F1883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B942E-FA81-44CE-B716-2AF5E473BA56}" type="datetimeFigureOut">
              <a:rPr lang="pt-BR" smtClean="0"/>
              <a:t>11/04/2022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7B08B5C-2EC9-4CFF-BDCA-52EF992134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59622ED-B7C6-4D84-A0C7-0BC888233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658FF-A70A-4A60-B96C-99D84A44DF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77551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F99C9E-3FC1-4FB7-9074-5ABA1ACBD9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6CFFE5C-1663-4AFC-A917-BDDB06B52F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E3154D0-38F9-4D70-8515-D488BAC255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F56A49C-4737-42A8-8EFC-85012AAFC5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B942E-FA81-44CE-B716-2AF5E473BA56}" type="datetimeFigureOut">
              <a:rPr lang="pt-BR" smtClean="0"/>
              <a:t>11/04/2022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746F8C1-27B5-493B-9DD1-8C0E8B928F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3E72C5F-A6DB-46B6-8BCF-D11B2ECB6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658FF-A70A-4A60-B96C-99D84A44DF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20445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057F56F-D6A8-41DF-B23B-0E90DBAE8A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FB873F7C-7D5E-4D1B-A7C7-7A74E6A942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0EBECA06-A9FC-4F5E-AACA-F120B0ECA9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DFAE03B5-BF73-48F0-B33B-FC212D12D1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2938E8BD-DC63-4734-A62E-EDE35C792D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68A04B59-DA98-4D65-A887-FBAF0BC63C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B942E-FA81-44CE-B716-2AF5E473BA56}" type="datetimeFigureOut">
              <a:rPr lang="pt-BR" smtClean="0"/>
              <a:t>11/04/2022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A57E720D-E5BB-4B8B-9ADE-53F0FF8A08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1A825C99-ABA0-4126-876F-455B9D3274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658FF-A70A-4A60-B96C-99D84A44DF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35129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B9286B0-07FF-40DF-8E86-2CF5043FB1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C289ED7F-C879-44AB-896E-533DD5223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B942E-FA81-44CE-B716-2AF5E473BA56}" type="datetimeFigureOut">
              <a:rPr lang="pt-BR" smtClean="0"/>
              <a:t>11/04/2022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53150053-8990-43DF-8D61-78EC9E96CB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9FCAA7ED-96FD-4832-8594-4E6F3E180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658FF-A70A-4A60-B96C-99D84A44DF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90088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1711EBEB-24BE-4016-B806-9D43A8EC1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B942E-FA81-44CE-B716-2AF5E473BA56}" type="datetimeFigureOut">
              <a:rPr lang="pt-BR" smtClean="0"/>
              <a:t>11/04/2022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3A8AF535-15FC-4B36-8587-8DE1BFD04E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91347E5-08C0-418E-BC53-6F321E61A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658FF-A70A-4A60-B96C-99D84A44DF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18443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CCBF30A-C98F-470C-9570-111286195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31BFEC0-8789-4083-9BA3-1C7560F504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319A710B-BF43-4D4A-89E3-2F9E9F77F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0D9B3A4-5E5A-4D97-98F4-3E61A7B54C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B942E-FA81-44CE-B716-2AF5E473BA56}" type="datetimeFigureOut">
              <a:rPr lang="pt-BR" smtClean="0"/>
              <a:t>11/04/2022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3C04F91-174F-4602-B4F3-BA286B8527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2D22013-C255-4F3B-96AE-A16A4E6780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658FF-A70A-4A60-B96C-99D84A44DF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44402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F48C20E-4276-4C16-8231-88FA1740FB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4E13BFD4-80AC-4A00-B965-142F5576D2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0207D31-BF7E-4EA7-A2DA-CEDE76AA68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DA73A18-3623-4C3C-9EA6-448BB071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B942E-FA81-44CE-B716-2AF5E473BA56}" type="datetimeFigureOut">
              <a:rPr lang="pt-BR" smtClean="0"/>
              <a:t>11/04/2022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9E759C0-F385-4D94-B5ED-2586F8FF87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6D5D5E8-F9B7-42B1-9D0A-533106719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658FF-A70A-4A60-B96C-99D84A44DF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45849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04ABEFE8-B65E-4B60-974A-0447FC40D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FC3D049-E1D0-40FE-BE79-550DD7E9BC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29ACACB-3815-4AA8-8FF9-D96D1FC3EA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7B942E-FA81-44CE-B716-2AF5E473BA56}" type="datetimeFigureOut">
              <a:rPr lang="pt-BR" smtClean="0"/>
              <a:t>11/04/2022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1EF0553-02EE-428E-8352-7CE1B75469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1888F1C-62DB-4FBF-BB49-75D6C37F08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B658FF-A70A-4A60-B96C-99D84A44DF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05787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Agrupar 79">
            <a:extLst>
              <a:ext uri="{FF2B5EF4-FFF2-40B4-BE49-F238E27FC236}">
                <a16:creationId xmlns:a16="http://schemas.microsoft.com/office/drawing/2014/main" id="{18E83ACA-EEDF-44A2-8A9A-705DBC9AA292}"/>
              </a:ext>
            </a:extLst>
          </p:cNvPr>
          <p:cNvGrpSpPr/>
          <p:nvPr/>
        </p:nvGrpSpPr>
        <p:grpSpPr>
          <a:xfrm>
            <a:off x="2982897" y="1846555"/>
            <a:ext cx="6178858" cy="3133818"/>
            <a:chOff x="2982897" y="1846555"/>
            <a:chExt cx="6178858" cy="3133818"/>
          </a:xfrm>
        </p:grpSpPr>
        <p:sp>
          <p:nvSpPr>
            <p:cNvPr id="79" name="Retângulo 78">
              <a:extLst>
                <a:ext uri="{FF2B5EF4-FFF2-40B4-BE49-F238E27FC236}">
                  <a16:creationId xmlns:a16="http://schemas.microsoft.com/office/drawing/2014/main" id="{19670B8D-3485-46CB-8062-7DD7F1E94EA9}"/>
                </a:ext>
              </a:extLst>
            </p:cNvPr>
            <p:cNvSpPr/>
            <p:nvPr/>
          </p:nvSpPr>
          <p:spPr>
            <a:xfrm>
              <a:off x="2982897" y="1846555"/>
              <a:ext cx="6178858" cy="31338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grpSp>
          <p:nvGrpSpPr>
            <p:cNvPr id="4" name="Agrupar 3">
              <a:extLst>
                <a:ext uri="{FF2B5EF4-FFF2-40B4-BE49-F238E27FC236}">
                  <a16:creationId xmlns:a16="http://schemas.microsoft.com/office/drawing/2014/main" id="{065C9500-36D9-4072-B3E6-D133234CCA90}"/>
                </a:ext>
              </a:extLst>
            </p:cNvPr>
            <p:cNvGrpSpPr/>
            <p:nvPr/>
          </p:nvGrpSpPr>
          <p:grpSpPr>
            <a:xfrm>
              <a:off x="3103871" y="1935480"/>
              <a:ext cx="6013459" cy="2987040"/>
              <a:chOff x="56846" y="0"/>
              <a:chExt cx="11706358" cy="5287256"/>
            </a:xfrm>
          </p:grpSpPr>
          <p:grpSp>
            <p:nvGrpSpPr>
              <p:cNvPr id="5" name="Agrupar 4">
                <a:extLst>
                  <a:ext uri="{FF2B5EF4-FFF2-40B4-BE49-F238E27FC236}">
                    <a16:creationId xmlns:a16="http://schemas.microsoft.com/office/drawing/2014/main" id="{58112334-6E0B-4AEE-A689-70CFD68FF6E8}"/>
                  </a:ext>
                </a:extLst>
              </p:cNvPr>
              <p:cNvGrpSpPr/>
              <p:nvPr/>
            </p:nvGrpSpPr>
            <p:grpSpPr>
              <a:xfrm>
                <a:off x="236498" y="148675"/>
                <a:ext cx="11526706" cy="4319527"/>
                <a:chOff x="236498" y="148675"/>
                <a:chExt cx="11526706" cy="4319527"/>
              </a:xfrm>
            </p:grpSpPr>
            <p:grpSp>
              <p:nvGrpSpPr>
                <p:cNvPr id="66" name="Agrupar 65">
                  <a:extLst>
                    <a:ext uri="{FF2B5EF4-FFF2-40B4-BE49-F238E27FC236}">
                      <a16:creationId xmlns:a16="http://schemas.microsoft.com/office/drawing/2014/main" id="{29530B8A-E6C8-4367-B26A-5AAC65F621A0}"/>
                    </a:ext>
                  </a:extLst>
                </p:cNvPr>
                <p:cNvGrpSpPr/>
                <p:nvPr/>
              </p:nvGrpSpPr>
              <p:grpSpPr>
                <a:xfrm>
                  <a:off x="550902" y="148675"/>
                  <a:ext cx="3186753" cy="3591703"/>
                  <a:chOff x="550902" y="148675"/>
                  <a:chExt cx="3820042" cy="4682927"/>
                </a:xfrm>
              </p:grpSpPr>
              <p:pic>
                <p:nvPicPr>
                  <p:cNvPr id="75" name="Imagem 74">
                    <a:extLst>
                      <a:ext uri="{FF2B5EF4-FFF2-40B4-BE49-F238E27FC236}">
                        <a16:creationId xmlns:a16="http://schemas.microsoft.com/office/drawing/2014/main" id="{3BB4066B-5551-4996-B6A2-E10E1BDCB40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503962" y="1582656"/>
                    <a:ext cx="1492430" cy="1678982"/>
                  </a:xfrm>
                  <a:prstGeom prst="rect">
                    <a:avLst/>
                  </a:prstGeom>
                </p:spPr>
              </p:pic>
              <p:pic>
                <p:nvPicPr>
                  <p:cNvPr id="76" name="Imagem 75">
                    <a:extLst>
                      <a:ext uri="{FF2B5EF4-FFF2-40B4-BE49-F238E27FC236}">
                        <a16:creationId xmlns:a16="http://schemas.microsoft.com/office/drawing/2014/main" id="{FDFD78E1-5DC2-4B73-9207-AEF5C8E4162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11509" t="52226"/>
                  <a:stretch/>
                </p:blipFill>
                <p:spPr>
                  <a:xfrm rot="19549009">
                    <a:off x="2130167" y="392090"/>
                    <a:ext cx="1355439" cy="756702"/>
                  </a:xfrm>
                  <a:prstGeom prst="rect">
                    <a:avLst/>
                  </a:prstGeom>
                </p:spPr>
              </p:pic>
              <p:pic>
                <p:nvPicPr>
                  <p:cNvPr id="77" name="Imagem 76">
                    <a:extLst>
                      <a:ext uri="{FF2B5EF4-FFF2-40B4-BE49-F238E27FC236}">
                        <a16:creationId xmlns:a16="http://schemas.microsoft.com/office/drawing/2014/main" id="{1C3EAD63-8C0D-467E-824F-62697AD44CB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550902" y="148675"/>
                    <a:ext cx="1483770" cy="1387520"/>
                  </a:xfrm>
                  <a:prstGeom prst="rect">
                    <a:avLst/>
                  </a:prstGeom>
                </p:spPr>
              </p:pic>
              <p:pic>
                <p:nvPicPr>
                  <p:cNvPr id="78" name="Imagem 77">
                    <a:extLst>
                      <a:ext uri="{FF2B5EF4-FFF2-40B4-BE49-F238E27FC236}">
                        <a16:creationId xmlns:a16="http://schemas.microsoft.com/office/drawing/2014/main" id="{172A9ABC-4421-4EC6-B2F4-B41BEF76F61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562750" y="3699188"/>
                    <a:ext cx="1808194" cy="1132414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67" name="Seta: Divisa 66">
                  <a:extLst>
                    <a:ext uri="{FF2B5EF4-FFF2-40B4-BE49-F238E27FC236}">
                      <a16:creationId xmlns:a16="http://schemas.microsoft.com/office/drawing/2014/main" id="{D0A1429D-6E72-4987-A64A-B77BAB444973}"/>
                    </a:ext>
                  </a:extLst>
                </p:cNvPr>
                <p:cNvSpPr/>
                <p:nvPr/>
              </p:nvSpPr>
              <p:spPr>
                <a:xfrm>
                  <a:off x="3064459" y="922511"/>
                  <a:ext cx="673195" cy="823625"/>
                </a:xfrm>
                <a:prstGeom prst="chevron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68" name="Seta: Divisa 67">
                  <a:extLst>
                    <a:ext uri="{FF2B5EF4-FFF2-40B4-BE49-F238E27FC236}">
                      <a16:creationId xmlns:a16="http://schemas.microsoft.com/office/drawing/2014/main" id="{C3191DA5-BD79-4D5A-8CD6-9B130074B382}"/>
                    </a:ext>
                  </a:extLst>
                </p:cNvPr>
                <p:cNvSpPr/>
                <p:nvPr/>
              </p:nvSpPr>
              <p:spPr>
                <a:xfrm>
                  <a:off x="6173805" y="903110"/>
                  <a:ext cx="673195" cy="823625"/>
                </a:xfrm>
                <a:prstGeom prst="chevron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pt-BR"/>
                </a:p>
              </p:txBody>
            </p:sp>
            <p:grpSp>
              <p:nvGrpSpPr>
                <p:cNvPr id="69" name="Agrupar 68">
                  <a:extLst>
                    <a:ext uri="{FF2B5EF4-FFF2-40B4-BE49-F238E27FC236}">
                      <a16:creationId xmlns:a16="http://schemas.microsoft.com/office/drawing/2014/main" id="{B4045180-0138-496B-AAFC-C46B1D3533B8}"/>
                    </a:ext>
                  </a:extLst>
                </p:cNvPr>
                <p:cNvGrpSpPr/>
                <p:nvPr/>
              </p:nvGrpSpPr>
              <p:grpSpPr>
                <a:xfrm>
                  <a:off x="236498" y="1405112"/>
                  <a:ext cx="2000289" cy="2358955"/>
                  <a:chOff x="236498" y="1405112"/>
                  <a:chExt cx="2000289" cy="2358955"/>
                </a:xfrm>
              </p:grpSpPr>
              <p:grpSp>
                <p:nvGrpSpPr>
                  <p:cNvPr id="71" name="Agrupar 70">
                    <a:extLst>
                      <a:ext uri="{FF2B5EF4-FFF2-40B4-BE49-F238E27FC236}">
                        <a16:creationId xmlns:a16="http://schemas.microsoft.com/office/drawing/2014/main" id="{EE2C9232-3106-4EB5-AAE6-E19686EF5F2E}"/>
                      </a:ext>
                    </a:extLst>
                  </p:cNvPr>
                  <p:cNvGrpSpPr/>
                  <p:nvPr/>
                </p:nvGrpSpPr>
                <p:grpSpPr>
                  <a:xfrm>
                    <a:off x="236498" y="1443954"/>
                    <a:ext cx="2000289" cy="2320113"/>
                    <a:chOff x="236498" y="1443954"/>
                    <a:chExt cx="2000289" cy="2320113"/>
                  </a:xfrm>
                </p:grpSpPr>
                <p:pic>
                  <p:nvPicPr>
                    <p:cNvPr id="73" name="Imagem 72">
                      <a:extLst>
                        <a:ext uri="{FF2B5EF4-FFF2-40B4-BE49-F238E27FC236}">
                          <a16:creationId xmlns:a16="http://schemas.microsoft.com/office/drawing/2014/main" id="{D3D7EA07-8E33-4AFF-B90A-85921794E640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6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236498" y="2790636"/>
                      <a:ext cx="1519885" cy="973431"/>
                    </a:xfrm>
                    <a:prstGeom prst="rect">
                      <a:avLst/>
                    </a:prstGeom>
                  </p:spPr>
                </p:pic>
                <p:sp>
                  <p:nvSpPr>
                    <p:cNvPr id="74" name="Fluxograma: Operação Manual 17">
                      <a:extLst>
                        <a:ext uri="{FF2B5EF4-FFF2-40B4-BE49-F238E27FC236}">
                          <a16:creationId xmlns:a16="http://schemas.microsoft.com/office/drawing/2014/main" id="{A8876B3F-036A-4D2C-AA34-19E426CF49F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86267" y="1443954"/>
                      <a:ext cx="350520" cy="348277"/>
                    </a:xfrm>
                    <a:custGeom>
                      <a:avLst/>
                      <a:gdLst>
                        <a:gd name="connsiteX0" fmla="*/ 0 w 10000"/>
                        <a:gd name="connsiteY0" fmla="*/ 0 h 10000"/>
                        <a:gd name="connsiteX1" fmla="*/ 10000 w 10000"/>
                        <a:gd name="connsiteY1" fmla="*/ 0 h 10000"/>
                        <a:gd name="connsiteX2" fmla="*/ 8000 w 10000"/>
                        <a:gd name="connsiteY2" fmla="*/ 10000 h 10000"/>
                        <a:gd name="connsiteX3" fmla="*/ 2000 w 10000"/>
                        <a:gd name="connsiteY3" fmla="*/ 10000 h 10000"/>
                        <a:gd name="connsiteX4" fmla="*/ 0 w 10000"/>
                        <a:gd name="connsiteY4" fmla="*/ 0 h 10000"/>
                        <a:gd name="connsiteX0" fmla="*/ 0 w 10000"/>
                        <a:gd name="connsiteY0" fmla="*/ 0 h 10000"/>
                        <a:gd name="connsiteX1" fmla="*/ 10000 w 10000"/>
                        <a:gd name="connsiteY1" fmla="*/ 0 h 10000"/>
                        <a:gd name="connsiteX2" fmla="*/ 8000 w 10000"/>
                        <a:gd name="connsiteY2" fmla="*/ 10000 h 10000"/>
                        <a:gd name="connsiteX3" fmla="*/ 107 w 10000"/>
                        <a:gd name="connsiteY3" fmla="*/ 8109 h 10000"/>
                        <a:gd name="connsiteX4" fmla="*/ 0 w 10000"/>
                        <a:gd name="connsiteY4" fmla="*/ 0 h 10000"/>
                        <a:gd name="connsiteX0" fmla="*/ 0 w 10000"/>
                        <a:gd name="connsiteY0" fmla="*/ 0 h 10159"/>
                        <a:gd name="connsiteX1" fmla="*/ 10000 w 10000"/>
                        <a:gd name="connsiteY1" fmla="*/ 0 h 10159"/>
                        <a:gd name="connsiteX2" fmla="*/ 8000 w 10000"/>
                        <a:gd name="connsiteY2" fmla="*/ 10000 h 10159"/>
                        <a:gd name="connsiteX3" fmla="*/ 107 w 10000"/>
                        <a:gd name="connsiteY3" fmla="*/ 8109 h 10159"/>
                        <a:gd name="connsiteX4" fmla="*/ 0 w 10000"/>
                        <a:gd name="connsiteY4" fmla="*/ 0 h 10159"/>
                        <a:gd name="connsiteX0" fmla="*/ 0 w 10000"/>
                        <a:gd name="connsiteY0" fmla="*/ 0 h 9779"/>
                        <a:gd name="connsiteX1" fmla="*/ 10000 w 10000"/>
                        <a:gd name="connsiteY1" fmla="*/ 0 h 9779"/>
                        <a:gd name="connsiteX2" fmla="*/ 9196 w 10000"/>
                        <a:gd name="connsiteY2" fmla="*/ 8957 h 9779"/>
                        <a:gd name="connsiteX3" fmla="*/ 107 w 10000"/>
                        <a:gd name="connsiteY3" fmla="*/ 8109 h 9779"/>
                        <a:gd name="connsiteX4" fmla="*/ 0 w 10000"/>
                        <a:gd name="connsiteY4" fmla="*/ 0 h 9779"/>
                        <a:gd name="connsiteX0" fmla="*/ 0 w 10000"/>
                        <a:gd name="connsiteY0" fmla="*/ 0 h 10702"/>
                        <a:gd name="connsiteX1" fmla="*/ 10000 w 10000"/>
                        <a:gd name="connsiteY1" fmla="*/ 0 h 10702"/>
                        <a:gd name="connsiteX2" fmla="*/ 9196 w 10000"/>
                        <a:gd name="connsiteY2" fmla="*/ 9159 h 10702"/>
                        <a:gd name="connsiteX3" fmla="*/ 107 w 10000"/>
                        <a:gd name="connsiteY3" fmla="*/ 8292 h 10702"/>
                        <a:gd name="connsiteX4" fmla="*/ 0 w 10000"/>
                        <a:gd name="connsiteY4" fmla="*/ 0 h 10702"/>
                        <a:gd name="connsiteX0" fmla="*/ 0 w 9552"/>
                        <a:gd name="connsiteY0" fmla="*/ 1200 h 11902"/>
                        <a:gd name="connsiteX1" fmla="*/ 9552 w 9552"/>
                        <a:gd name="connsiteY1" fmla="*/ 0 h 11902"/>
                        <a:gd name="connsiteX2" fmla="*/ 9196 w 9552"/>
                        <a:gd name="connsiteY2" fmla="*/ 10359 h 11902"/>
                        <a:gd name="connsiteX3" fmla="*/ 107 w 9552"/>
                        <a:gd name="connsiteY3" fmla="*/ 9492 h 11902"/>
                        <a:gd name="connsiteX4" fmla="*/ 0 w 9552"/>
                        <a:gd name="connsiteY4" fmla="*/ 1200 h 11902"/>
                        <a:gd name="connsiteX0" fmla="*/ 0 w 10000"/>
                        <a:gd name="connsiteY0" fmla="*/ 56 h 10000"/>
                        <a:gd name="connsiteX1" fmla="*/ 10000 w 10000"/>
                        <a:gd name="connsiteY1" fmla="*/ 0 h 10000"/>
                        <a:gd name="connsiteX2" fmla="*/ 9627 w 10000"/>
                        <a:gd name="connsiteY2" fmla="*/ 8704 h 10000"/>
                        <a:gd name="connsiteX3" fmla="*/ 112 w 10000"/>
                        <a:gd name="connsiteY3" fmla="*/ 7975 h 10000"/>
                        <a:gd name="connsiteX4" fmla="*/ 0 w 10000"/>
                        <a:gd name="connsiteY4" fmla="*/ 56 h 10000"/>
                        <a:gd name="connsiteX0" fmla="*/ 0 w 10000"/>
                        <a:gd name="connsiteY0" fmla="*/ 56 h 10000"/>
                        <a:gd name="connsiteX1" fmla="*/ 10000 w 10000"/>
                        <a:gd name="connsiteY1" fmla="*/ 0 h 10000"/>
                        <a:gd name="connsiteX2" fmla="*/ 9627 w 10000"/>
                        <a:gd name="connsiteY2" fmla="*/ 8704 h 10000"/>
                        <a:gd name="connsiteX3" fmla="*/ 112 w 10000"/>
                        <a:gd name="connsiteY3" fmla="*/ 7975 h 10000"/>
                        <a:gd name="connsiteX4" fmla="*/ 0 w 10000"/>
                        <a:gd name="connsiteY4" fmla="*/ 56 h 10000"/>
                        <a:gd name="connsiteX0" fmla="*/ 0 w 10000"/>
                        <a:gd name="connsiteY0" fmla="*/ 56 h 10000"/>
                        <a:gd name="connsiteX1" fmla="*/ 10000 w 10000"/>
                        <a:gd name="connsiteY1" fmla="*/ 0 h 10000"/>
                        <a:gd name="connsiteX2" fmla="*/ 9627 w 10000"/>
                        <a:gd name="connsiteY2" fmla="*/ 8704 h 10000"/>
                        <a:gd name="connsiteX3" fmla="*/ 112 w 10000"/>
                        <a:gd name="connsiteY3" fmla="*/ 7975 h 10000"/>
                        <a:gd name="connsiteX4" fmla="*/ 0 w 10000"/>
                        <a:gd name="connsiteY4" fmla="*/ 56 h 10000"/>
                        <a:gd name="connsiteX0" fmla="*/ 0 w 10000"/>
                        <a:gd name="connsiteY0" fmla="*/ 56 h 10000"/>
                        <a:gd name="connsiteX1" fmla="*/ 10000 w 10000"/>
                        <a:gd name="connsiteY1" fmla="*/ 0 h 10000"/>
                        <a:gd name="connsiteX2" fmla="*/ 9627 w 10000"/>
                        <a:gd name="connsiteY2" fmla="*/ 8704 h 10000"/>
                        <a:gd name="connsiteX3" fmla="*/ 112 w 10000"/>
                        <a:gd name="connsiteY3" fmla="*/ 7975 h 10000"/>
                        <a:gd name="connsiteX4" fmla="*/ 0 w 10000"/>
                        <a:gd name="connsiteY4" fmla="*/ 56 h 10000"/>
                        <a:gd name="connsiteX0" fmla="*/ 0 w 10033"/>
                        <a:gd name="connsiteY0" fmla="*/ 56 h 10000"/>
                        <a:gd name="connsiteX1" fmla="*/ 10000 w 10033"/>
                        <a:gd name="connsiteY1" fmla="*/ 0 h 10000"/>
                        <a:gd name="connsiteX2" fmla="*/ 9627 w 10033"/>
                        <a:gd name="connsiteY2" fmla="*/ 8704 h 10000"/>
                        <a:gd name="connsiteX3" fmla="*/ 112 w 10033"/>
                        <a:gd name="connsiteY3" fmla="*/ 7975 h 10000"/>
                        <a:gd name="connsiteX4" fmla="*/ 0 w 10033"/>
                        <a:gd name="connsiteY4" fmla="*/ 56 h 10000"/>
                        <a:gd name="connsiteX0" fmla="*/ 59 w 10092"/>
                        <a:gd name="connsiteY0" fmla="*/ 56 h 10369"/>
                        <a:gd name="connsiteX1" fmla="*/ 10059 w 10092"/>
                        <a:gd name="connsiteY1" fmla="*/ 0 h 10369"/>
                        <a:gd name="connsiteX2" fmla="*/ 9686 w 10092"/>
                        <a:gd name="connsiteY2" fmla="*/ 8704 h 10369"/>
                        <a:gd name="connsiteX3" fmla="*/ 7 w 10092"/>
                        <a:gd name="connsiteY3" fmla="*/ 8621 h 10369"/>
                        <a:gd name="connsiteX4" fmla="*/ 59 w 10092"/>
                        <a:gd name="connsiteY4" fmla="*/ 56 h 10369"/>
                        <a:gd name="connsiteX0" fmla="*/ 0 w 10033"/>
                        <a:gd name="connsiteY0" fmla="*/ 56 h 10297"/>
                        <a:gd name="connsiteX1" fmla="*/ 10000 w 10033"/>
                        <a:gd name="connsiteY1" fmla="*/ 0 h 10297"/>
                        <a:gd name="connsiteX2" fmla="*/ 9627 w 10033"/>
                        <a:gd name="connsiteY2" fmla="*/ 8704 h 10297"/>
                        <a:gd name="connsiteX3" fmla="*/ 57 w 10033"/>
                        <a:gd name="connsiteY3" fmla="*/ 8504 h 10297"/>
                        <a:gd name="connsiteX4" fmla="*/ 0 w 10033"/>
                        <a:gd name="connsiteY4" fmla="*/ 56 h 10297"/>
                        <a:gd name="connsiteX0" fmla="*/ 0 w 10033"/>
                        <a:gd name="connsiteY0" fmla="*/ 56 h 10194"/>
                        <a:gd name="connsiteX1" fmla="*/ 10000 w 10033"/>
                        <a:gd name="connsiteY1" fmla="*/ 0 h 10194"/>
                        <a:gd name="connsiteX2" fmla="*/ 9627 w 10033"/>
                        <a:gd name="connsiteY2" fmla="*/ 8704 h 10194"/>
                        <a:gd name="connsiteX3" fmla="*/ 112 w 10033"/>
                        <a:gd name="connsiteY3" fmla="*/ 8328 h 10194"/>
                        <a:gd name="connsiteX4" fmla="*/ 0 w 10033"/>
                        <a:gd name="connsiteY4" fmla="*/ 56 h 10194"/>
                        <a:gd name="connsiteX0" fmla="*/ 0 w 10033"/>
                        <a:gd name="connsiteY0" fmla="*/ 56 h 10560"/>
                        <a:gd name="connsiteX1" fmla="*/ 10000 w 10033"/>
                        <a:gd name="connsiteY1" fmla="*/ 0 h 10560"/>
                        <a:gd name="connsiteX2" fmla="*/ 9627 w 10033"/>
                        <a:gd name="connsiteY2" fmla="*/ 8704 h 10560"/>
                        <a:gd name="connsiteX3" fmla="*/ 112 w 10033"/>
                        <a:gd name="connsiteY3" fmla="*/ 8328 h 10560"/>
                        <a:gd name="connsiteX4" fmla="*/ 0 w 10033"/>
                        <a:gd name="connsiteY4" fmla="*/ 56 h 10560"/>
                        <a:gd name="connsiteX0" fmla="*/ 0 w 10033"/>
                        <a:gd name="connsiteY0" fmla="*/ 56 h 10730"/>
                        <a:gd name="connsiteX1" fmla="*/ 10000 w 10033"/>
                        <a:gd name="connsiteY1" fmla="*/ 0 h 10730"/>
                        <a:gd name="connsiteX2" fmla="*/ 9627 w 10033"/>
                        <a:gd name="connsiteY2" fmla="*/ 8704 h 10730"/>
                        <a:gd name="connsiteX3" fmla="*/ 112 w 10033"/>
                        <a:gd name="connsiteY3" fmla="*/ 8328 h 10730"/>
                        <a:gd name="connsiteX4" fmla="*/ 0 w 10033"/>
                        <a:gd name="connsiteY4" fmla="*/ 56 h 10730"/>
                        <a:gd name="connsiteX0" fmla="*/ 0 w 10033"/>
                        <a:gd name="connsiteY0" fmla="*/ 56 h 10730"/>
                        <a:gd name="connsiteX1" fmla="*/ 10000 w 10033"/>
                        <a:gd name="connsiteY1" fmla="*/ 0 h 10730"/>
                        <a:gd name="connsiteX2" fmla="*/ 9627 w 10033"/>
                        <a:gd name="connsiteY2" fmla="*/ 8704 h 10730"/>
                        <a:gd name="connsiteX3" fmla="*/ 112 w 10033"/>
                        <a:gd name="connsiteY3" fmla="*/ 8328 h 10730"/>
                        <a:gd name="connsiteX4" fmla="*/ 0 w 10033"/>
                        <a:gd name="connsiteY4" fmla="*/ 56 h 107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33" h="10730">
                          <a:moveTo>
                            <a:pt x="0" y="56"/>
                          </a:moveTo>
                          <a:cubicBezTo>
                            <a:pt x="2238" y="2110"/>
                            <a:pt x="10631" y="859"/>
                            <a:pt x="10000" y="0"/>
                          </a:cubicBezTo>
                          <a:cubicBezTo>
                            <a:pt x="9875" y="2901"/>
                            <a:pt x="10025" y="6095"/>
                            <a:pt x="9627" y="8704"/>
                          </a:cubicBezTo>
                          <a:cubicBezTo>
                            <a:pt x="11078" y="10595"/>
                            <a:pt x="683" y="12271"/>
                            <a:pt x="112" y="8328"/>
                          </a:cubicBezTo>
                          <a:cubicBezTo>
                            <a:pt x="74" y="6006"/>
                            <a:pt x="38" y="2379"/>
                            <a:pt x="0" y="56"/>
                          </a:cubicBezTo>
                          <a:close/>
                        </a:path>
                      </a:pathLst>
                    </a:custGeom>
                    <a:solidFill>
                      <a:schemeClr val="tx1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6"/>
                    </a:lnRef>
                    <a:fillRef idx="1">
                      <a:schemeClr val="lt1"/>
                    </a:fillRef>
                    <a:effectRef idx="0">
                      <a:schemeClr val="accent6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endParaRPr lang="pt-BR"/>
                    </a:p>
                  </p:txBody>
                </p:sp>
              </p:grpSp>
              <p:sp>
                <p:nvSpPr>
                  <p:cNvPr id="72" name="Elipse 23">
                    <a:extLst>
                      <a:ext uri="{FF2B5EF4-FFF2-40B4-BE49-F238E27FC236}">
                        <a16:creationId xmlns:a16="http://schemas.microsoft.com/office/drawing/2014/main" id="{ED6D4371-54CA-47F7-8BB6-A58A562BD58E}"/>
                      </a:ext>
                    </a:extLst>
                  </p:cNvPr>
                  <p:cNvSpPr/>
                  <p:nvPr/>
                </p:nvSpPr>
                <p:spPr>
                  <a:xfrm>
                    <a:off x="1876685" y="1405112"/>
                    <a:ext cx="352540" cy="76205"/>
                  </a:xfrm>
                  <a:custGeom>
                    <a:avLst/>
                    <a:gdLst>
                      <a:gd name="connsiteX0" fmla="*/ 0 w 337185"/>
                      <a:gd name="connsiteY0" fmla="*/ 22860 h 45719"/>
                      <a:gd name="connsiteX1" fmla="*/ 168593 w 337185"/>
                      <a:gd name="connsiteY1" fmla="*/ 0 h 45719"/>
                      <a:gd name="connsiteX2" fmla="*/ 337186 w 337185"/>
                      <a:gd name="connsiteY2" fmla="*/ 22860 h 45719"/>
                      <a:gd name="connsiteX3" fmla="*/ 168593 w 337185"/>
                      <a:gd name="connsiteY3" fmla="*/ 45720 h 45719"/>
                      <a:gd name="connsiteX4" fmla="*/ 0 w 337185"/>
                      <a:gd name="connsiteY4" fmla="*/ 22860 h 45719"/>
                      <a:gd name="connsiteX0" fmla="*/ 149 w 337335"/>
                      <a:gd name="connsiteY0" fmla="*/ 22860 h 64770"/>
                      <a:gd name="connsiteX1" fmla="*/ 168742 w 337335"/>
                      <a:gd name="connsiteY1" fmla="*/ 0 h 64770"/>
                      <a:gd name="connsiteX2" fmla="*/ 337335 w 337335"/>
                      <a:gd name="connsiteY2" fmla="*/ 22860 h 64770"/>
                      <a:gd name="connsiteX3" fmla="*/ 147787 w 337335"/>
                      <a:gd name="connsiteY3" fmla="*/ 64770 h 64770"/>
                      <a:gd name="connsiteX4" fmla="*/ 149 w 337335"/>
                      <a:gd name="connsiteY4" fmla="*/ 22860 h 64770"/>
                      <a:gd name="connsiteX0" fmla="*/ 82 w 352508"/>
                      <a:gd name="connsiteY0" fmla="*/ 24771 h 64778"/>
                      <a:gd name="connsiteX1" fmla="*/ 183915 w 352508"/>
                      <a:gd name="connsiteY1" fmla="*/ 6 h 64778"/>
                      <a:gd name="connsiteX2" fmla="*/ 352508 w 352508"/>
                      <a:gd name="connsiteY2" fmla="*/ 22866 h 64778"/>
                      <a:gd name="connsiteX3" fmla="*/ 162960 w 352508"/>
                      <a:gd name="connsiteY3" fmla="*/ 64776 h 64778"/>
                      <a:gd name="connsiteX4" fmla="*/ 82 w 352508"/>
                      <a:gd name="connsiteY4" fmla="*/ 24771 h 64778"/>
                      <a:gd name="connsiteX0" fmla="*/ 96 w 352522"/>
                      <a:gd name="connsiteY0" fmla="*/ 25277 h 65290"/>
                      <a:gd name="connsiteX1" fmla="*/ 183929 w 352522"/>
                      <a:gd name="connsiteY1" fmla="*/ 512 h 65290"/>
                      <a:gd name="connsiteX2" fmla="*/ 352522 w 352522"/>
                      <a:gd name="connsiteY2" fmla="*/ 23372 h 65290"/>
                      <a:gd name="connsiteX3" fmla="*/ 162974 w 352522"/>
                      <a:gd name="connsiteY3" fmla="*/ 65282 h 65290"/>
                      <a:gd name="connsiteX4" fmla="*/ 96 w 352522"/>
                      <a:gd name="connsiteY4" fmla="*/ 25277 h 65290"/>
                      <a:gd name="connsiteX0" fmla="*/ 96 w 352522"/>
                      <a:gd name="connsiteY0" fmla="*/ 25277 h 65290"/>
                      <a:gd name="connsiteX1" fmla="*/ 183929 w 352522"/>
                      <a:gd name="connsiteY1" fmla="*/ 512 h 65290"/>
                      <a:gd name="connsiteX2" fmla="*/ 352522 w 352522"/>
                      <a:gd name="connsiteY2" fmla="*/ 23372 h 65290"/>
                      <a:gd name="connsiteX3" fmla="*/ 162974 w 352522"/>
                      <a:gd name="connsiteY3" fmla="*/ 65282 h 65290"/>
                      <a:gd name="connsiteX4" fmla="*/ 96 w 352522"/>
                      <a:gd name="connsiteY4" fmla="*/ 25277 h 65290"/>
                      <a:gd name="connsiteX0" fmla="*/ 114 w 352540"/>
                      <a:gd name="connsiteY0" fmla="*/ 36198 h 76205"/>
                      <a:gd name="connsiteX1" fmla="*/ 187757 w 352540"/>
                      <a:gd name="connsiteY1" fmla="*/ 3 h 76205"/>
                      <a:gd name="connsiteX2" fmla="*/ 352540 w 352540"/>
                      <a:gd name="connsiteY2" fmla="*/ 34293 h 76205"/>
                      <a:gd name="connsiteX3" fmla="*/ 162992 w 352540"/>
                      <a:gd name="connsiteY3" fmla="*/ 76203 h 76205"/>
                      <a:gd name="connsiteX4" fmla="*/ 114 w 352540"/>
                      <a:gd name="connsiteY4" fmla="*/ 36198 h 76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2540" h="76205">
                        <a:moveTo>
                          <a:pt x="114" y="36198"/>
                        </a:moveTo>
                        <a:cubicBezTo>
                          <a:pt x="4241" y="23498"/>
                          <a:pt x="129019" y="320"/>
                          <a:pt x="187757" y="3"/>
                        </a:cubicBezTo>
                        <a:cubicBezTo>
                          <a:pt x="246495" y="-314"/>
                          <a:pt x="352540" y="21668"/>
                          <a:pt x="352540" y="34293"/>
                        </a:cubicBezTo>
                        <a:cubicBezTo>
                          <a:pt x="346825" y="71683"/>
                          <a:pt x="221730" y="75886"/>
                          <a:pt x="162992" y="76203"/>
                        </a:cubicBezTo>
                        <a:cubicBezTo>
                          <a:pt x="104254" y="76520"/>
                          <a:pt x="-4013" y="48898"/>
                          <a:pt x="114" y="36198"/>
                        </a:cubicBezTo>
                        <a:close/>
                      </a:path>
                    </a:pathLst>
                  </a:custGeom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endParaRPr lang="pt-BR"/>
                  </a:p>
                </p:txBody>
              </p:sp>
            </p:grpSp>
            <p:sp>
              <p:nvSpPr>
                <p:cNvPr id="70" name="Seta: em Forma de U 69">
                  <a:extLst>
                    <a:ext uri="{FF2B5EF4-FFF2-40B4-BE49-F238E27FC236}">
                      <a16:creationId xmlns:a16="http://schemas.microsoft.com/office/drawing/2014/main" id="{6278FCB7-5B44-4D7C-80AE-B1E791B06B95}"/>
                    </a:ext>
                  </a:extLst>
                </p:cNvPr>
                <p:cNvSpPr/>
                <p:nvPr/>
              </p:nvSpPr>
              <p:spPr>
                <a:xfrm rot="5400000">
                  <a:off x="8845612" y="1550609"/>
                  <a:ext cx="3355132" cy="2480053"/>
                </a:xfrm>
                <a:prstGeom prst="uturnArrow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pt-BR"/>
                </a:p>
              </p:txBody>
            </p:sp>
          </p:grpSp>
          <p:grpSp>
            <p:nvGrpSpPr>
              <p:cNvPr id="6" name="Agrupar 5">
                <a:extLst>
                  <a:ext uri="{FF2B5EF4-FFF2-40B4-BE49-F238E27FC236}">
                    <a16:creationId xmlns:a16="http://schemas.microsoft.com/office/drawing/2014/main" id="{D54BA967-E9E4-42E3-834F-7782FA8E4EEA}"/>
                  </a:ext>
                </a:extLst>
              </p:cNvPr>
              <p:cNvGrpSpPr/>
              <p:nvPr/>
            </p:nvGrpSpPr>
            <p:grpSpPr>
              <a:xfrm>
                <a:off x="373396" y="591630"/>
                <a:ext cx="1896174" cy="1154506"/>
                <a:chOff x="373396" y="591630"/>
                <a:chExt cx="1896174" cy="1154506"/>
              </a:xfrm>
            </p:grpSpPr>
            <p:grpSp>
              <p:nvGrpSpPr>
                <p:cNvPr id="62" name="Agrupar 61">
                  <a:extLst>
                    <a:ext uri="{FF2B5EF4-FFF2-40B4-BE49-F238E27FC236}">
                      <a16:creationId xmlns:a16="http://schemas.microsoft.com/office/drawing/2014/main" id="{E35F98A2-4B32-42B4-A513-E3988C09A37F}"/>
                    </a:ext>
                  </a:extLst>
                </p:cNvPr>
                <p:cNvGrpSpPr/>
                <p:nvPr/>
              </p:nvGrpSpPr>
              <p:grpSpPr>
                <a:xfrm>
                  <a:off x="373396" y="591630"/>
                  <a:ext cx="1896174" cy="1154506"/>
                  <a:chOff x="373396" y="591630"/>
                  <a:chExt cx="1896174" cy="1154506"/>
                </a:xfrm>
              </p:grpSpPr>
              <p:sp>
                <p:nvSpPr>
                  <p:cNvPr id="64" name="CaixaDeTexto 1">
                    <a:extLst>
                      <a:ext uri="{FF2B5EF4-FFF2-40B4-BE49-F238E27FC236}">
                        <a16:creationId xmlns:a16="http://schemas.microsoft.com/office/drawing/2014/main" id="{FA5004C6-81C2-4A25-B310-F19EFBF278E1}"/>
                      </a:ext>
                    </a:extLst>
                  </p:cNvPr>
                  <p:cNvSpPr txBox="1"/>
                  <p:nvPr/>
                </p:nvSpPr>
                <p:spPr>
                  <a:xfrm>
                    <a:off x="373396" y="619346"/>
                    <a:ext cx="1554997" cy="112679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noAutofit/>
                  </a:bodyPr>
                  <a:lstStyle/>
                  <a:p>
                    <a:pPr>
                      <a:lnSpc>
                        <a:spcPct val="107000"/>
                      </a:lnSpc>
                      <a:spcAft>
                        <a:spcPts val="800"/>
                      </a:spcAft>
                    </a:pPr>
                    <a:r>
                      <a:rPr lang="pt-BR" sz="900" kern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DMF</a:t>
                    </a:r>
                    <a:endParaRPr lang="pt-BR" sz="110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5" name="CaixaDeTexto 31">
                    <a:extLst>
                      <a:ext uri="{FF2B5EF4-FFF2-40B4-BE49-F238E27FC236}">
                        <a16:creationId xmlns:a16="http://schemas.microsoft.com/office/drawing/2014/main" id="{3FB1E348-F091-4E2F-B40A-705B2E13813E}"/>
                      </a:ext>
                    </a:extLst>
                  </p:cNvPr>
                  <p:cNvSpPr txBox="1"/>
                  <p:nvPr/>
                </p:nvSpPr>
                <p:spPr>
                  <a:xfrm>
                    <a:off x="1217482" y="591630"/>
                    <a:ext cx="1052088" cy="80383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noAutofit/>
                  </a:bodyPr>
                  <a:lstStyle/>
                  <a:p>
                    <a:pPr>
                      <a:lnSpc>
                        <a:spcPct val="107000"/>
                      </a:lnSpc>
                      <a:spcAft>
                        <a:spcPts val="800"/>
                      </a:spcAft>
                    </a:pPr>
                    <a:r>
                      <a:rPr lang="pt-BR" sz="900" kern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ACE</a:t>
                    </a:r>
                    <a:endParaRPr lang="pt-BR" sz="110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63" name="Sinal de Adição 62">
                  <a:extLst>
                    <a:ext uri="{FF2B5EF4-FFF2-40B4-BE49-F238E27FC236}">
                      <a16:creationId xmlns:a16="http://schemas.microsoft.com/office/drawing/2014/main" id="{B5D08732-0130-473C-B5D2-A60159B4AA23}"/>
                    </a:ext>
                  </a:extLst>
                </p:cNvPr>
                <p:cNvSpPr/>
                <p:nvPr/>
              </p:nvSpPr>
              <p:spPr>
                <a:xfrm>
                  <a:off x="996439" y="603565"/>
                  <a:ext cx="349946" cy="278296"/>
                </a:xfrm>
                <a:prstGeom prst="mathPlus">
                  <a:avLst/>
                </a:prstGeom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endParaRPr lang="pt-BR"/>
                </a:p>
              </p:txBody>
            </p:sp>
          </p:grpSp>
          <p:pic>
            <p:nvPicPr>
              <p:cNvPr id="7" name="Picture 2" descr="Whatsapp 2021 - Curso Online de Automação Para Whatsapp">
                <a:extLst>
                  <a:ext uri="{FF2B5EF4-FFF2-40B4-BE49-F238E27FC236}">
                    <a16:creationId xmlns:a16="http://schemas.microsoft.com/office/drawing/2014/main" id="{6CEC0E94-1AD6-4A07-B836-02CFE25D172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3241770">
                <a:off x="2607887" y="1895782"/>
                <a:ext cx="1260444" cy="906071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" name="Picture 2" descr="Whatsapp 2021 - Curso Online de Automação Para Whatsapp">
                <a:extLst>
                  <a:ext uri="{FF2B5EF4-FFF2-40B4-BE49-F238E27FC236}">
                    <a16:creationId xmlns:a16="http://schemas.microsoft.com/office/drawing/2014/main" id="{0390ADB8-FC3B-4737-8E65-F4B7E87AD04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8650011" flipH="1">
                <a:off x="56846" y="1855101"/>
                <a:ext cx="1183772" cy="906676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9" name="CaixaDeTexto 37">
                <a:extLst>
                  <a:ext uri="{FF2B5EF4-FFF2-40B4-BE49-F238E27FC236}">
                    <a16:creationId xmlns:a16="http://schemas.microsoft.com/office/drawing/2014/main" id="{0ADDD98F-EC95-49D4-988E-01866C27E0A3}"/>
                  </a:ext>
                </a:extLst>
              </p:cNvPr>
              <p:cNvSpPr txBox="1"/>
              <p:nvPr/>
            </p:nvSpPr>
            <p:spPr>
              <a:xfrm>
                <a:off x="577522" y="3618155"/>
                <a:ext cx="1336037" cy="1102607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pt-BR" sz="2000" b="1" kern="120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CB</a:t>
                </a:r>
                <a:endParaRPr lang="pt-BR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CaixaDeTexto 38">
                <a:extLst>
                  <a:ext uri="{FF2B5EF4-FFF2-40B4-BE49-F238E27FC236}">
                    <a16:creationId xmlns:a16="http://schemas.microsoft.com/office/drawing/2014/main" id="{1C8AF733-4FCB-4B5C-9D13-B80EEF73229A}"/>
                  </a:ext>
                </a:extLst>
              </p:cNvPr>
              <p:cNvSpPr txBox="1"/>
              <p:nvPr/>
            </p:nvSpPr>
            <p:spPr>
              <a:xfrm>
                <a:off x="2786158" y="3577691"/>
                <a:ext cx="951495" cy="819361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pt-BR" sz="2000" b="1" kern="120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CA</a:t>
                </a:r>
                <a:endParaRPr lang="pt-BR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Retângulo 10">
                <a:extLst>
                  <a:ext uri="{FF2B5EF4-FFF2-40B4-BE49-F238E27FC236}">
                    <a16:creationId xmlns:a16="http://schemas.microsoft.com/office/drawing/2014/main" id="{F1D6DA78-2D0B-4FE2-9B04-7302205F8BDD}"/>
                  </a:ext>
                </a:extLst>
              </p:cNvPr>
              <p:cNvSpPr/>
              <p:nvPr/>
            </p:nvSpPr>
            <p:spPr>
              <a:xfrm>
                <a:off x="7060358" y="817240"/>
                <a:ext cx="1949116" cy="1034165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2" name="Retângulo 11">
                <a:extLst>
                  <a:ext uri="{FF2B5EF4-FFF2-40B4-BE49-F238E27FC236}">
                    <a16:creationId xmlns:a16="http://schemas.microsoft.com/office/drawing/2014/main" id="{FD9B5366-25CC-45A0-81BC-DDD08399F189}"/>
                  </a:ext>
                </a:extLst>
              </p:cNvPr>
              <p:cNvSpPr/>
              <p:nvPr/>
            </p:nvSpPr>
            <p:spPr>
              <a:xfrm>
                <a:off x="7105826" y="854353"/>
                <a:ext cx="1859292" cy="951352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endParaRPr lang="pt-BR"/>
              </a:p>
            </p:txBody>
          </p:sp>
          <p:pic>
            <p:nvPicPr>
              <p:cNvPr id="13" name="Imagem 12">
                <a:extLst>
                  <a:ext uri="{FF2B5EF4-FFF2-40B4-BE49-F238E27FC236}">
                    <a16:creationId xmlns:a16="http://schemas.microsoft.com/office/drawing/2014/main" id="{FEB8A2CD-82DC-499B-98B7-4B5D79BFD0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134899" y="909418"/>
                <a:ext cx="424113" cy="330559"/>
              </a:xfrm>
              <a:prstGeom prst="rect">
                <a:avLst/>
              </a:prstGeom>
            </p:spPr>
          </p:pic>
          <p:pic>
            <p:nvPicPr>
              <p:cNvPr id="14" name="Imagem 13">
                <a:extLst>
                  <a:ext uri="{FF2B5EF4-FFF2-40B4-BE49-F238E27FC236}">
                    <a16:creationId xmlns:a16="http://schemas.microsoft.com/office/drawing/2014/main" id="{C9CE516D-EFF7-4B5E-B070-285C5414C5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574170" y="917948"/>
                <a:ext cx="424113" cy="330559"/>
              </a:xfrm>
              <a:prstGeom prst="rect">
                <a:avLst/>
              </a:prstGeom>
            </p:spPr>
          </p:pic>
          <p:pic>
            <p:nvPicPr>
              <p:cNvPr id="15" name="Imagem 14">
                <a:extLst>
                  <a:ext uri="{FF2B5EF4-FFF2-40B4-BE49-F238E27FC236}">
                    <a16:creationId xmlns:a16="http://schemas.microsoft.com/office/drawing/2014/main" id="{36E2F0B7-D434-43FD-AC86-ED310928D6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018356" y="918179"/>
                <a:ext cx="424113" cy="330559"/>
              </a:xfrm>
              <a:prstGeom prst="rect">
                <a:avLst/>
              </a:prstGeom>
            </p:spPr>
          </p:pic>
          <p:pic>
            <p:nvPicPr>
              <p:cNvPr id="16" name="Imagem 15">
                <a:extLst>
                  <a:ext uri="{FF2B5EF4-FFF2-40B4-BE49-F238E27FC236}">
                    <a16:creationId xmlns:a16="http://schemas.microsoft.com/office/drawing/2014/main" id="{35C0C8A5-63B1-4455-9D6F-AEC3F0A09B0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466813" y="917947"/>
                <a:ext cx="424113" cy="330559"/>
              </a:xfrm>
              <a:prstGeom prst="rect">
                <a:avLst/>
              </a:prstGeom>
            </p:spPr>
          </p:pic>
          <p:pic>
            <p:nvPicPr>
              <p:cNvPr id="17" name="Imagem 16">
                <a:extLst>
                  <a:ext uri="{FF2B5EF4-FFF2-40B4-BE49-F238E27FC236}">
                    <a16:creationId xmlns:a16="http://schemas.microsoft.com/office/drawing/2014/main" id="{5E37F1C9-BC9F-44F9-988D-8E1C08A76D5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137035" y="1332717"/>
                <a:ext cx="424113" cy="330559"/>
              </a:xfrm>
              <a:prstGeom prst="rect">
                <a:avLst/>
              </a:prstGeom>
            </p:spPr>
          </p:pic>
          <p:pic>
            <p:nvPicPr>
              <p:cNvPr id="18" name="Imagem 17">
                <a:extLst>
                  <a:ext uri="{FF2B5EF4-FFF2-40B4-BE49-F238E27FC236}">
                    <a16:creationId xmlns:a16="http://schemas.microsoft.com/office/drawing/2014/main" id="{7CE77FF6-856E-4672-A926-4D8C34B2482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580557" y="1330029"/>
                <a:ext cx="424113" cy="330559"/>
              </a:xfrm>
              <a:prstGeom prst="rect">
                <a:avLst/>
              </a:prstGeom>
            </p:spPr>
          </p:pic>
          <p:pic>
            <p:nvPicPr>
              <p:cNvPr id="19" name="Imagem 18">
                <a:extLst>
                  <a:ext uri="{FF2B5EF4-FFF2-40B4-BE49-F238E27FC236}">
                    <a16:creationId xmlns:a16="http://schemas.microsoft.com/office/drawing/2014/main" id="{18F93113-026C-4922-82E4-440D0A1A26F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018356" y="1330260"/>
                <a:ext cx="424113" cy="330559"/>
              </a:xfrm>
              <a:prstGeom prst="rect">
                <a:avLst/>
              </a:prstGeom>
            </p:spPr>
          </p:pic>
          <p:pic>
            <p:nvPicPr>
              <p:cNvPr id="20" name="Imagem 19">
                <a:extLst>
                  <a:ext uri="{FF2B5EF4-FFF2-40B4-BE49-F238E27FC236}">
                    <a16:creationId xmlns:a16="http://schemas.microsoft.com/office/drawing/2014/main" id="{EE4143FD-40B2-41F6-AE64-BE706372C3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466812" y="1316037"/>
                <a:ext cx="424113" cy="330559"/>
              </a:xfrm>
              <a:prstGeom prst="rect">
                <a:avLst/>
              </a:prstGeom>
            </p:spPr>
          </p:pic>
          <p:grpSp>
            <p:nvGrpSpPr>
              <p:cNvPr id="21" name="Agrupar 20">
                <a:extLst>
                  <a:ext uri="{FF2B5EF4-FFF2-40B4-BE49-F238E27FC236}">
                    <a16:creationId xmlns:a16="http://schemas.microsoft.com/office/drawing/2014/main" id="{A7C379C4-97B8-4400-B45E-F92E46542FA9}"/>
                  </a:ext>
                </a:extLst>
              </p:cNvPr>
              <p:cNvGrpSpPr/>
              <p:nvPr/>
            </p:nvGrpSpPr>
            <p:grpSpPr>
              <a:xfrm>
                <a:off x="4207913" y="979694"/>
                <a:ext cx="1478280" cy="651510"/>
                <a:chOff x="4207913" y="979694"/>
                <a:chExt cx="1478280" cy="651510"/>
              </a:xfrm>
            </p:grpSpPr>
            <p:sp>
              <p:nvSpPr>
                <p:cNvPr id="57" name="Cubo 56">
                  <a:extLst>
                    <a:ext uri="{FF2B5EF4-FFF2-40B4-BE49-F238E27FC236}">
                      <a16:creationId xmlns:a16="http://schemas.microsoft.com/office/drawing/2014/main" id="{BCFCA59F-9585-4A07-B1F9-A181AFFC08E1}"/>
                    </a:ext>
                  </a:extLst>
                </p:cNvPr>
                <p:cNvSpPr/>
                <p:nvPr/>
              </p:nvSpPr>
              <p:spPr>
                <a:xfrm>
                  <a:off x="4207913" y="979694"/>
                  <a:ext cx="1478280" cy="651510"/>
                </a:xfrm>
                <a:prstGeom prst="cub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  <a:scene3d>
                  <a:camera prst="orthographicFront"/>
                  <a:lightRig rig="chilly" dir="t"/>
                </a:scene3d>
                <a:sp3d prstMaterial="plastic"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58" name="Paralelogramo 57">
                  <a:extLst>
                    <a:ext uri="{FF2B5EF4-FFF2-40B4-BE49-F238E27FC236}">
                      <a16:creationId xmlns:a16="http://schemas.microsoft.com/office/drawing/2014/main" id="{21CB91E9-8AE0-4BF6-9A6B-74A5C1965062}"/>
                    </a:ext>
                  </a:extLst>
                </p:cNvPr>
                <p:cNvSpPr/>
                <p:nvPr/>
              </p:nvSpPr>
              <p:spPr>
                <a:xfrm>
                  <a:off x="4390793" y="1010610"/>
                  <a:ext cx="1165860" cy="113927"/>
                </a:xfrm>
                <a:prstGeom prst="parallelogram">
                  <a:avLst>
                    <a:gd name="adj" fmla="val 113236"/>
                  </a:avLst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prst="slope"/>
                </a:sp3d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59" name="Paralelogramo 58">
                  <a:extLst>
                    <a:ext uri="{FF2B5EF4-FFF2-40B4-BE49-F238E27FC236}">
                      <a16:creationId xmlns:a16="http://schemas.microsoft.com/office/drawing/2014/main" id="{24AA5B8C-2EF8-4F30-B02F-E5A0C76C2D0F}"/>
                    </a:ext>
                  </a:extLst>
                </p:cNvPr>
                <p:cNvSpPr/>
                <p:nvPr/>
              </p:nvSpPr>
              <p:spPr>
                <a:xfrm>
                  <a:off x="4834850" y="994073"/>
                  <a:ext cx="277746" cy="144842"/>
                </a:xfrm>
                <a:prstGeom prst="parallelogram">
                  <a:avLst>
                    <a:gd name="adj" fmla="val 81249"/>
                  </a:avLst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60" name="Retângulo: Cantos Superiores Recortados 59">
                  <a:extLst>
                    <a:ext uri="{FF2B5EF4-FFF2-40B4-BE49-F238E27FC236}">
                      <a16:creationId xmlns:a16="http://schemas.microsoft.com/office/drawing/2014/main" id="{BEBAB351-82DA-46C2-A81C-DBF869736766}"/>
                    </a:ext>
                  </a:extLst>
                </p:cNvPr>
                <p:cNvSpPr/>
                <p:nvPr/>
              </p:nvSpPr>
              <p:spPr>
                <a:xfrm flipV="1">
                  <a:off x="4627677" y="1191943"/>
                  <a:ext cx="525780" cy="203518"/>
                </a:xfrm>
                <a:prstGeom prst="snip2SameRect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61" name="Paralelogramo 60">
                  <a:extLst>
                    <a:ext uri="{FF2B5EF4-FFF2-40B4-BE49-F238E27FC236}">
                      <a16:creationId xmlns:a16="http://schemas.microsoft.com/office/drawing/2014/main" id="{E3499E68-1A3D-4FEF-997D-3FE275F2B300}"/>
                    </a:ext>
                  </a:extLst>
                </p:cNvPr>
                <p:cNvSpPr/>
                <p:nvPr/>
              </p:nvSpPr>
              <p:spPr>
                <a:xfrm>
                  <a:off x="4668539" y="1198783"/>
                  <a:ext cx="444057" cy="80001"/>
                </a:xfrm>
                <a:prstGeom prst="parallelogram">
                  <a:avLst>
                    <a:gd name="adj" fmla="val 59292"/>
                  </a:avLst>
                </a:prstGeom>
                <a:scene3d>
                  <a:camera prst="orthographicFront"/>
                  <a:lightRig rig="threePt" dir="t"/>
                </a:scene3d>
                <a:sp3d>
                  <a:bevelT w="114300" prst="artDeco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pt-BR"/>
                </a:p>
              </p:txBody>
            </p:sp>
          </p:grpSp>
          <p:grpSp>
            <p:nvGrpSpPr>
              <p:cNvPr id="22" name="Agrupar 21">
                <a:extLst>
                  <a:ext uri="{FF2B5EF4-FFF2-40B4-BE49-F238E27FC236}">
                    <a16:creationId xmlns:a16="http://schemas.microsoft.com/office/drawing/2014/main" id="{AD3E9F86-E308-4082-9FA7-F394479211A4}"/>
                  </a:ext>
                </a:extLst>
              </p:cNvPr>
              <p:cNvGrpSpPr/>
              <p:nvPr/>
            </p:nvGrpSpPr>
            <p:grpSpPr>
              <a:xfrm>
                <a:off x="6832149" y="359138"/>
                <a:ext cx="327779" cy="574258"/>
                <a:chOff x="6832149" y="359136"/>
                <a:chExt cx="555181" cy="1070300"/>
              </a:xfrm>
            </p:grpSpPr>
            <p:sp>
              <p:nvSpPr>
                <p:cNvPr id="54" name="Trapezoide 53">
                  <a:extLst>
                    <a:ext uri="{FF2B5EF4-FFF2-40B4-BE49-F238E27FC236}">
                      <a16:creationId xmlns:a16="http://schemas.microsoft.com/office/drawing/2014/main" id="{A4EF7401-7849-45B4-976E-85D99CE425A7}"/>
                    </a:ext>
                  </a:extLst>
                </p:cNvPr>
                <p:cNvSpPr/>
                <p:nvPr/>
              </p:nvSpPr>
              <p:spPr>
                <a:xfrm>
                  <a:off x="6832149" y="1041056"/>
                  <a:ext cx="555181" cy="388380"/>
                </a:xfrm>
                <a:prstGeom prst="trapezoid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solidFill>
                    <a:schemeClr val="tx1"/>
                  </a:solidFill>
                </a:ln>
                <a:scene3d>
                  <a:camera prst="orthographicFront"/>
                  <a:lightRig rig="brightRoom" dir="t"/>
                </a:scene3d>
                <a:sp3d extrusionH="76200" prstMaterial="metal">
                  <a:bevelT w="165100" prst="coolSlant"/>
                  <a:extrusionClr>
                    <a:schemeClr val="bg2">
                      <a:lumMod val="75000"/>
                    </a:schemeClr>
                  </a:extrusionClr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55" name="Retângulo 54">
                  <a:extLst>
                    <a:ext uri="{FF2B5EF4-FFF2-40B4-BE49-F238E27FC236}">
                      <a16:creationId xmlns:a16="http://schemas.microsoft.com/office/drawing/2014/main" id="{F2120239-3CB9-4D2A-855F-379B74A6EFD9}"/>
                    </a:ext>
                  </a:extLst>
                </p:cNvPr>
                <p:cNvSpPr/>
                <p:nvPr/>
              </p:nvSpPr>
              <p:spPr>
                <a:xfrm flipV="1">
                  <a:off x="6934560" y="995337"/>
                  <a:ext cx="333829" cy="45719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solidFill>
                    <a:schemeClr val="tx1"/>
                  </a:solidFill>
                </a:ln>
                <a:effectLst/>
                <a:scene3d>
                  <a:camera prst="orthographicFront">
                    <a:rot lat="0" lon="0" rev="0"/>
                  </a:camera>
                  <a:lightRig rig="contrasting" dir="t">
                    <a:rot lat="0" lon="0" rev="7800000"/>
                  </a:lightRig>
                </a:scene3d>
                <a:sp3d>
                  <a:bevelT w="139700" h="139700"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56" name="Retângulo 55">
                  <a:extLst>
                    <a:ext uri="{FF2B5EF4-FFF2-40B4-BE49-F238E27FC236}">
                      <a16:creationId xmlns:a16="http://schemas.microsoft.com/office/drawing/2014/main" id="{1C38D9E7-CC4C-434A-B51D-FF8751DBC3B5}"/>
                    </a:ext>
                  </a:extLst>
                </p:cNvPr>
                <p:cNvSpPr/>
                <p:nvPr/>
              </p:nvSpPr>
              <p:spPr>
                <a:xfrm>
                  <a:off x="7053501" y="359136"/>
                  <a:ext cx="118941" cy="628213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>
                  <a:solidFill>
                    <a:schemeClr val="tx1"/>
                  </a:solidFill>
                </a:ln>
                <a:effectLst/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pt-BR"/>
                </a:p>
              </p:txBody>
            </p:sp>
          </p:grpSp>
          <p:pic>
            <p:nvPicPr>
              <p:cNvPr id="23" name="Picture 2">
                <a:extLst>
                  <a:ext uri="{FF2B5EF4-FFF2-40B4-BE49-F238E27FC236}">
                    <a16:creationId xmlns:a16="http://schemas.microsoft.com/office/drawing/2014/main" id="{FFFB8240-E111-491F-9824-1E7022CAE6E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9372824">
                <a:off x="7240317" y="1056"/>
                <a:ext cx="751443" cy="7514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4" name="Imagem 23">
                <a:extLst>
                  <a:ext uri="{FF2B5EF4-FFF2-40B4-BE49-F238E27FC236}">
                    <a16:creationId xmlns:a16="http://schemas.microsoft.com/office/drawing/2014/main" id="{06F43EC1-1497-455F-93D0-CF8629D817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30412" y="0"/>
                <a:ext cx="530036" cy="706715"/>
              </a:xfrm>
              <a:prstGeom prst="rect">
                <a:avLst/>
              </a:prstGeom>
            </p:spPr>
          </p:pic>
          <p:grpSp>
            <p:nvGrpSpPr>
              <p:cNvPr id="25" name="Agrupar 24">
                <a:extLst>
                  <a:ext uri="{FF2B5EF4-FFF2-40B4-BE49-F238E27FC236}">
                    <a16:creationId xmlns:a16="http://schemas.microsoft.com/office/drawing/2014/main" id="{CCE1729E-73B6-41BA-A8FB-55B31AFFB10E}"/>
                  </a:ext>
                </a:extLst>
              </p:cNvPr>
              <p:cNvGrpSpPr/>
              <p:nvPr/>
            </p:nvGrpSpPr>
            <p:grpSpPr>
              <a:xfrm>
                <a:off x="8442469" y="3316246"/>
                <a:ext cx="1381568" cy="1034165"/>
                <a:chOff x="8442469" y="3316246"/>
                <a:chExt cx="891540" cy="685800"/>
              </a:xfrm>
            </p:grpSpPr>
            <p:sp>
              <p:nvSpPr>
                <p:cNvPr id="44" name="Retângulo 43">
                  <a:extLst>
                    <a:ext uri="{FF2B5EF4-FFF2-40B4-BE49-F238E27FC236}">
                      <a16:creationId xmlns:a16="http://schemas.microsoft.com/office/drawing/2014/main" id="{DE221868-5696-4713-B684-93420D5BAACC}"/>
                    </a:ext>
                  </a:extLst>
                </p:cNvPr>
                <p:cNvSpPr/>
                <p:nvPr/>
              </p:nvSpPr>
              <p:spPr>
                <a:xfrm>
                  <a:off x="8442469" y="3316246"/>
                  <a:ext cx="891540" cy="685800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45" name="Elipse 44">
                  <a:extLst>
                    <a:ext uri="{FF2B5EF4-FFF2-40B4-BE49-F238E27FC236}">
                      <a16:creationId xmlns:a16="http://schemas.microsoft.com/office/drawing/2014/main" id="{A78FCFDA-56E8-4335-80B6-EFD3FC8CAF3E}"/>
                    </a:ext>
                  </a:extLst>
                </p:cNvPr>
                <p:cNvSpPr/>
                <p:nvPr/>
              </p:nvSpPr>
              <p:spPr>
                <a:xfrm>
                  <a:off x="8769653" y="3550696"/>
                  <a:ext cx="171450" cy="194310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46" name="Retângulo 45">
                  <a:extLst>
                    <a:ext uri="{FF2B5EF4-FFF2-40B4-BE49-F238E27FC236}">
                      <a16:creationId xmlns:a16="http://schemas.microsoft.com/office/drawing/2014/main" id="{315C3EA8-9163-422F-91AF-95111AE58395}"/>
                    </a:ext>
                  </a:extLst>
                </p:cNvPr>
                <p:cNvSpPr/>
                <p:nvPr/>
              </p:nvSpPr>
              <p:spPr>
                <a:xfrm>
                  <a:off x="8825374" y="3700579"/>
                  <a:ext cx="57150" cy="194310"/>
                </a:xfrm>
                <a:prstGeom prst="rect">
                  <a:avLst/>
                </a:prstGeom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47" name="Retângulo 46">
                  <a:extLst>
                    <a:ext uri="{FF2B5EF4-FFF2-40B4-BE49-F238E27FC236}">
                      <a16:creationId xmlns:a16="http://schemas.microsoft.com/office/drawing/2014/main" id="{ED2F0697-F968-40D7-B10A-6FF035623925}"/>
                    </a:ext>
                  </a:extLst>
                </p:cNvPr>
                <p:cNvSpPr/>
                <p:nvPr/>
              </p:nvSpPr>
              <p:spPr>
                <a:xfrm>
                  <a:off x="8769653" y="3828690"/>
                  <a:ext cx="171450" cy="171450"/>
                </a:xfrm>
                <a:prstGeom prst="rect">
                  <a:avLst/>
                </a:prstGeom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48" name="Retângulo 47">
                  <a:extLst>
                    <a:ext uri="{FF2B5EF4-FFF2-40B4-BE49-F238E27FC236}">
                      <a16:creationId xmlns:a16="http://schemas.microsoft.com/office/drawing/2014/main" id="{B55B93A5-C647-475F-BC2B-1089A3515BFE}"/>
                    </a:ext>
                  </a:extLst>
                </p:cNvPr>
                <p:cNvSpPr/>
                <p:nvPr/>
              </p:nvSpPr>
              <p:spPr>
                <a:xfrm>
                  <a:off x="9125834" y="3529129"/>
                  <a:ext cx="171450" cy="171450"/>
                </a:xfrm>
                <a:prstGeom prst="rect">
                  <a:avLst/>
                </a:prstGeom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49" name="Retângulo 48">
                  <a:extLst>
                    <a:ext uri="{FF2B5EF4-FFF2-40B4-BE49-F238E27FC236}">
                      <a16:creationId xmlns:a16="http://schemas.microsoft.com/office/drawing/2014/main" id="{811EE713-0403-4B46-91E9-1B5E79FE9F60}"/>
                    </a:ext>
                  </a:extLst>
                </p:cNvPr>
                <p:cNvSpPr/>
                <p:nvPr/>
              </p:nvSpPr>
              <p:spPr>
                <a:xfrm>
                  <a:off x="8522479" y="3316246"/>
                  <a:ext cx="171450" cy="171450"/>
                </a:xfrm>
                <a:prstGeom prst="rect">
                  <a:avLst/>
                </a:prstGeom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pt-BR"/>
                </a:p>
              </p:txBody>
            </p:sp>
            <p:pic>
              <p:nvPicPr>
                <p:cNvPr id="50" name="Imagem 49">
                  <a:extLst>
                    <a:ext uri="{FF2B5EF4-FFF2-40B4-BE49-F238E27FC236}">
                      <a16:creationId xmlns:a16="http://schemas.microsoft.com/office/drawing/2014/main" id="{B985C22C-6AE1-45AA-946C-165A8DEA6E9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 rot="18403267">
                  <a:off x="8704966" y="3495814"/>
                  <a:ext cx="286537" cy="286537"/>
                </a:xfrm>
                <a:prstGeom prst="blockArc">
                  <a:avLst>
                    <a:gd name="adj1" fmla="val 12131277"/>
                    <a:gd name="adj2" fmla="val 427775"/>
                    <a:gd name="adj3" fmla="val 11149"/>
                  </a:avLst>
                </a:prstGeom>
              </p:spPr>
            </p:pic>
            <p:pic>
              <p:nvPicPr>
                <p:cNvPr id="51" name="Imagem 50">
                  <a:extLst>
                    <a:ext uri="{FF2B5EF4-FFF2-40B4-BE49-F238E27FC236}">
                      <a16:creationId xmlns:a16="http://schemas.microsoft.com/office/drawing/2014/main" id="{9C007621-91E2-4A76-A725-7087826AAE1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3"/>
                <a:srcRect r="20055"/>
                <a:stretch/>
              </p:blipFill>
              <p:spPr>
                <a:xfrm>
                  <a:off x="8565507" y="3373396"/>
                  <a:ext cx="208432" cy="184675"/>
                </a:xfrm>
                <a:prstGeom prst="rect">
                  <a:avLst/>
                </a:prstGeom>
              </p:spPr>
            </p:pic>
            <p:sp>
              <p:nvSpPr>
                <p:cNvPr id="52" name="Retângulo 51">
                  <a:extLst>
                    <a:ext uri="{FF2B5EF4-FFF2-40B4-BE49-F238E27FC236}">
                      <a16:creationId xmlns:a16="http://schemas.microsoft.com/office/drawing/2014/main" id="{035FB3F3-59F1-47B7-95ED-83AC4F0042C8}"/>
                    </a:ext>
                  </a:extLst>
                </p:cNvPr>
                <p:cNvSpPr/>
                <p:nvPr/>
              </p:nvSpPr>
              <p:spPr>
                <a:xfrm>
                  <a:off x="9001753" y="3578891"/>
                  <a:ext cx="274320" cy="63486"/>
                </a:xfrm>
                <a:prstGeom prst="rect">
                  <a:avLst/>
                </a:prstGeom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pt-BR"/>
                </a:p>
              </p:txBody>
            </p:sp>
            <p:pic>
              <p:nvPicPr>
                <p:cNvPr id="53" name="Imagem 52">
                  <a:extLst>
                    <a:ext uri="{FF2B5EF4-FFF2-40B4-BE49-F238E27FC236}">
                      <a16:creationId xmlns:a16="http://schemas.microsoft.com/office/drawing/2014/main" id="{C5744AB8-6138-414E-8C58-C666EBBA44D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 rot="3786889">
                  <a:off x="8738412" y="3492851"/>
                  <a:ext cx="286537" cy="286537"/>
                </a:xfrm>
                <a:prstGeom prst="blockArc">
                  <a:avLst>
                    <a:gd name="adj1" fmla="val 14072252"/>
                    <a:gd name="adj2" fmla="val 19457167"/>
                    <a:gd name="adj3" fmla="val 17259"/>
                  </a:avLst>
                </a:prstGeom>
              </p:spPr>
            </p:pic>
          </p:grpSp>
          <p:grpSp>
            <p:nvGrpSpPr>
              <p:cNvPr id="26" name="Agrupar 25">
                <a:extLst>
                  <a:ext uri="{FF2B5EF4-FFF2-40B4-BE49-F238E27FC236}">
                    <a16:creationId xmlns:a16="http://schemas.microsoft.com/office/drawing/2014/main" id="{F4DC5F08-5470-4ECE-A487-BD4FAEEA8568}"/>
                  </a:ext>
                </a:extLst>
              </p:cNvPr>
              <p:cNvGrpSpPr/>
              <p:nvPr/>
            </p:nvGrpSpPr>
            <p:grpSpPr>
              <a:xfrm>
                <a:off x="6892612" y="4253091"/>
                <a:ext cx="673195" cy="1034165"/>
                <a:chOff x="6892612" y="4253091"/>
                <a:chExt cx="781131" cy="1171579"/>
              </a:xfrm>
            </p:grpSpPr>
            <p:sp>
              <p:nvSpPr>
                <p:cNvPr id="39" name="Trapezoide 38">
                  <a:extLst>
                    <a:ext uri="{FF2B5EF4-FFF2-40B4-BE49-F238E27FC236}">
                      <a16:creationId xmlns:a16="http://schemas.microsoft.com/office/drawing/2014/main" id="{75C1A7FF-9BE6-4CC7-98C7-887294F586BE}"/>
                    </a:ext>
                  </a:extLst>
                </p:cNvPr>
                <p:cNvSpPr/>
                <p:nvPr/>
              </p:nvSpPr>
              <p:spPr>
                <a:xfrm>
                  <a:off x="6892612" y="4253091"/>
                  <a:ext cx="781131" cy="1171579"/>
                </a:xfrm>
                <a:prstGeom prst="trapezoid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  <a:scene3d>
                  <a:camera prst="orthographicFront">
                    <a:rot lat="0" lon="0" rev="0"/>
                  </a:camera>
                  <a:lightRig rig="contrasting" dir="t">
                    <a:rot lat="0" lon="0" rev="7800000"/>
                  </a:lightRig>
                </a:scene3d>
                <a:sp3d>
                  <a:bevelT w="139700" h="139700" prst="coolSlant"/>
                </a:sp3d>
              </p:spPr>
              <p:style>
                <a:lnRef idx="1">
                  <a:schemeClr val="accent3"/>
                </a:lnRef>
                <a:fillRef idx="3">
                  <a:schemeClr val="accent3"/>
                </a:fillRef>
                <a:effectRef idx="2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40" name="Fluxograma: Processo Alternativo 39">
                  <a:extLst>
                    <a:ext uri="{FF2B5EF4-FFF2-40B4-BE49-F238E27FC236}">
                      <a16:creationId xmlns:a16="http://schemas.microsoft.com/office/drawing/2014/main" id="{95FA102E-52F7-40EA-9D35-EF3DA8F3F9AF}"/>
                    </a:ext>
                  </a:extLst>
                </p:cNvPr>
                <p:cNvSpPr/>
                <p:nvPr/>
              </p:nvSpPr>
              <p:spPr>
                <a:xfrm>
                  <a:off x="7377466" y="5036077"/>
                  <a:ext cx="158211" cy="268590"/>
                </a:xfrm>
                <a:prstGeom prst="flowChartAlternateProcess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solidFill>
                    <a:schemeClr val="bg2">
                      <a:lumMod val="9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41" name="Elipse 40">
                  <a:extLst>
                    <a:ext uri="{FF2B5EF4-FFF2-40B4-BE49-F238E27FC236}">
                      <a16:creationId xmlns:a16="http://schemas.microsoft.com/office/drawing/2014/main" id="{4562AFAA-2CF4-4B66-95BD-B0E46FD6D8DC}"/>
                    </a:ext>
                  </a:extLst>
                </p:cNvPr>
                <p:cNvSpPr/>
                <p:nvPr/>
              </p:nvSpPr>
              <p:spPr>
                <a:xfrm>
                  <a:off x="7416566" y="5067524"/>
                  <a:ext cx="80010" cy="59984"/>
                </a:xfrm>
                <a:prstGeom prst="ellipse">
                  <a:avLst/>
                </a:prstGeom>
                <a:solidFill>
                  <a:schemeClr val="bg2">
                    <a:lumMod val="75000"/>
                  </a:schemeClr>
                </a:solidFill>
                <a:scene3d>
                  <a:camera prst="orthographicFront"/>
                  <a:lightRig rig="threePt" dir="t"/>
                </a:scene3d>
                <a:sp3d>
                  <a:bevelT prst="slope"/>
                </a:sp3d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pt-BR"/>
                </a:p>
              </p:txBody>
            </p:sp>
            <p:sp>
              <p:nvSpPr>
                <p:cNvPr id="42" name="Elipse 41">
                  <a:extLst>
                    <a:ext uri="{FF2B5EF4-FFF2-40B4-BE49-F238E27FC236}">
                      <a16:creationId xmlns:a16="http://schemas.microsoft.com/office/drawing/2014/main" id="{29D76DC8-FA5C-4CA5-B6C1-CEE9ED69B2C9}"/>
                    </a:ext>
                  </a:extLst>
                </p:cNvPr>
                <p:cNvSpPr/>
                <p:nvPr/>
              </p:nvSpPr>
              <p:spPr>
                <a:xfrm>
                  <a:off x="7416566" y="5170372"/>
                  <a:ext cx="80010" cy="59984"/>
                </a:xfrm>
                <a:prstGeom prst="ellipse">
                  <a:avLst/>
                </a:prstGeom>
                <a:solidFill>
                  <a:schemeClr val="bg2">
                    <a:lumMod val="75000"/>
                  </a:schemeClr>
                </a:solidFill>
                <a:scene3d>
                  <a:camera prst="orthographicFront"/>
                  <a:lightRig rig="threePt" dir="t"/>
                </a:scene3d>
                <a:sp3d>
                  <a:bevelT prst="slope"/>
                </a:sp3d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pt-BR"/>
                </a:p>
              </p:txBody>
            </p:sp>
          </p:grpSp>
          <p:sp>
            <p:nvSpPr>
              <p:cNvPr id="27" name="Seta: Divisa 26">
                <a:extLst>
                  <a:ext uri="{FF2B5EF4-FFF2-40B4-BE49-F238E27FC236}">
                    <a16:creationId xmlns:a16="http://schemas.microsoft.com/office/drawing/2014/main" id="{9612403E-889F-4F3A-9B78-0289B9C951A7}"/>
                  </a:ext>
                </a:extLst>
              </p:cNvPr>
              <p:cNvSpPr/>
              <p:nvPr/>
            </p:nvSpPr>
            <p:spPr>
              <a:xfrm rot="10800000">
                <a:off x="7397241" y="3348360"/>
                <a:ext cx="673195" cy="823625"/>
              </a:xfrm>
              <a:prstGeom prst="chevron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pt-BR"/>
              </a:p>
            </p:txBody>
          </p:sp>
          <p:cxnSp>
            <p:nvCxnSpPr>
              <p:cNvPr id="28" name="Conector: Curvo 27">
                <a:extLst>
                  <a:ext uri="{FF2B5EF4-FFF2-40B4-BE49-F238E27FC236}">
                    <a16:creationId xmlns:a16="http://schemas.microsoft.com/office/drawing/2014/main" id="{DC8FCAB4-5E87-4C74-A6EB-200C4105A480}"/>
                  </a:ext>
                </a:extLst>
              </p:cNvPr>
              <p:cNvCxnSpPr>
                <a:cxnSpLocks/>
                <a:endCxn id="40" idx="1"/>
              </p:cNvCxnSpPr>
              <p:nvPr/>
            </p:nvCxnSpPr>
            <p:spPr>
              <a:xfrm>
                <a:off x="6416692" y="4317657"/>
                <a:ext cx="893777" cy="745128"/>
              </a:xfrm>
              <a:prstGeom prst="curvedConnector3">
                <a:avLst>
                  <a:gd name="adj1" fmla="val 50000"/>
                </a:avLst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29" name="Agrupar 28">
                <a:extLst>
                  <a:ext uri="{FF2B5EF4-FFF2-40B4-BE49-F238E27FC236}">
                    <a16:creationId xmlns:a16="http://schemas.microsoft.com/office/drawing/2014/main" id="{A79A565B-F61A-4CE8-B070-78E2B2374D99}"/>
                  </a:ext>
                </a:extLst>
              </p:cNvPr>
              <p:cNvGrpSpPr/>
              <p:nvPr/>
            </p:nvGrpSpPr>
            <p:grpSpPr>
              <a:xfrm>
                <a:off x="4667177" y="3103234"/>
                <a:ext cx="1843226" cy="1483480"/>
                <a:chOff x="4667177" y="3103234"/>
                <a:chExt cx="1843226" cy="1483480"/>
              </a:xfrm>
            </p:grpSpPr>
            <p:pic>
              <p:nvPicPr>
                <p:cNvPr id="37" name="Imagem 36">
                  <a:extLst>
                    <a:ext uri="{FF2B5EF4-FFF2-40B4-BE49-F238E27FC236}">
                      <a16:creationId xmlns:a16="http://schemas.microsoft.com/office/drawing/2014/main" id="{6962FD50-9A40-4DA1-AEDC-CD89F5BB8A2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667177" y="3103234"/>
                  <a:ext cx="1843226" cy="1483480"/>
                </a:xfrm>
                <a:prstGeom prst="rect">
                  <a:avLst/>
                </a:prstGeom>
              </p:spPr>
            </p:pic>
            <p:sp>
              <p:nvSpPr>
                <p:cNvPr id="38" name="Retângulo 37">
                  <a:extLst>
                    <a:ext uri="{FF2B5EF4-FFF2-40B4-BE49-F238E27FC236}">
                      <a16:creationId xmlns:a16="http://schemas.microsoft.com/office/drawing/2014/main" id="{0E1CEA56-5ADD-4AF0-9710-22C3AC681A9C}"/>
                    </a:ext>
                  </a:extLst>
                </p:cNvPr>
                <p:cNvSpPr/>
                <p:nvPr/>
              </p:nvSpPr>
              <p:spPr>
                <a:xfrm>
                  <a:off x="4880582" y="3178104"/>
                  <a:ext cx="1376791" cy="759403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endParaRPr lang="pt-BR"/>
                </a:p>
              </p:txBody>
            </p:sp>
          </p:grpSp>
          <p:sp>
            <p:nvSpPr>
              <p:cNvPr id="30" name="Retângulo: Cantos Diagonais Arredondados 29">
                <a:extLst>
                  <a:ext uri="{FF2B5EF4-FFF2-40B4-BE49-F238E27FC236}">
                    <a16:creationId xmlns:a16="http://schemas.microsoft.com/office/drawing/2014/main" id="{5172F95B-D762-4A7D-AFAC-9D85594CAF84}"/>
                  </a:ext>
                </a:extLst>
              </p:cNvPr>
              <p:cNvSpPr/>
              <p:nvPr/>
            </p:nvSpPr>
            <p:spPr>
              <a:xfrm>
                <a:off x="5109568" y="3209723"/>
                <a:ext cx="942578" cy="66388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pt-B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006756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Luiz Orzari</dc:creator>
  <cp:lastModifiedBy>Luiz Orzari</cp:lastModifiedBy>
  <cp:revision>2</cp:revision>
  <dcterms:created xsi:type="dcterms:W3CDTF">2022-03-06T14:33:04Z</dcterms:created>
  <dcterms:modified xsi:type="dcterms:W3CDTF">2022-04-11T17:43:18Z</dcterms:modified>
</cp:coreProperties>
</file>